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1" autoAdjust="0"/>
  </p:normalViewPr>
  <p:slideViewPr>
    <p:cSldViewPr>
      <p:cViewPr varScale="1">
        <p:scale>
          <a:sx n="83" d="100"/>
          <a:sy n="83" d="100"/>
        </p:scale>
        <p:origin x="-3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E2BD-0EA5-48DB-ABBF-472713331491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003F1-6FBF-4EBB-BACD-2CC2BC2845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096D28-6EA4-4208-963B-C78A994BD5C5}" type="datetimeFigureOut">
              <a:rPr lang="en-US" smtClean="0"/>
              <a:pPr/>
              <a:t>8/11/2010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C4F53ED-11CE-4C27-9DCE-A725A3DCC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Distance Education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Student name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>
            <a:normAutofit/>
          </a:bodyPr>
          <a:lstStyle/>
          <a:p>
            <a:pPr marR="0" rtl="0"/>
            <a:r>
              <a:rPr lang="en-US" b="1" baseline="0" dirty="0" smtClean="0">
                <a:solidFill>
                  <a:srgbClr val="365F91"/>
                </a:solidFill>
                <a:latin typeface="Comic Sans MS" pitchFamily="66" charset="0"/>
              </a:rPr>
              <a:t>Is Online learning for you?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baseline="0" dirty="0" smtClean="0">
                <a:solidFill>
                  <a:srgbClr val="365F91"/>
                </a:solidFill>
                <a:latin typeface="Comic Sans MS" pitchFamily="66" charset="0"/>
              </a:rPr>
              <a:t>The majority of online courses involve asynchronous learning. This means that participants interact with classmates based upon their own schedules. This makes it possible to learn anytime, anywhere.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baseline="0" dirty="0" smtClean="0">
                <a:solidFill>
                  <a:srgbClr val="365F91"/>
                </a:solidFill>
                <a:latin typeface="Comic Sans MS" pitchFamily="66" charset="0"/>
              </a:rPr>
              <a:t>Students who take online courses report. . 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Being nervous about what is expected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Procrastinating on assignments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Learning more than in traditional classes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Feeling that collaborative learning works well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baseline="0" dirty="0" smtClean="0">
                <a:solidFill>
                  <a:srgbClr val="365F91"/>
                </a:solidFill>
                <a:latin typeface="Comic Sans MS" pitchFamily="66" charset="0"/>
              </a:rPr>
              <a:t>Challenges of Online Learning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4F81BD"/>
                </a:solidFill>
                <a:latin typeface="Comic Sans MS" pitchFamily="66" charset="0"/>
              </a:rPr>
              <a:t>Technical issues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Responsibilities of the student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Seldom face-to-face contact in the course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Classmates come from varying backgrounds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="1" baseline="0" dirty="0" smtClean="0">
                <a:solidFill>
                  <a:srgbClr val="365F91"/>
                </a:solidFill>
                <a:latin typeface="Comic Sans MS" pitchFamily="66" charset="0"/>
              </a:rPr>
              <a:t>Characteristics for Success in Online Learning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Highly motivated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Independent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Active learner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Disciplined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Adaptable to change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Comic Sans MS" pitchFamily="66" charset="0"/>
              </a:rPr>
              <a:t>Learns in a variety of ways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>
            <a:normAutofit fontScale="90000"/>
          </a:bodyPr>
          <a:lstStyle/>
          <a:p>
            <a:pPr marR="0" rtl="0"/>
            <a:r>
              <a:rPr lang="en-US" b="1" baseline="0" dirty="0" smtClean="0">
                <a:solidFill>
                  <a:srgbClr val="365F91"/>
                </a:solidFill>
                <a:latin typeface="Comic Sans MS" pitchFamily="66" charset="0"/>
              </a:rPr>
              <a:t>Although it may not be easy to find the time that you need for online learning, the information that you need is available.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</TotalTime>
  <Words>139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Distance Education</vt:lpstr>
      <vt:lpstr>Is Online learning for you?</vt:lpstr>
      <vt:lpstr>The majority of online courses involve asynchronous learning. This means that participants interact with classmates based upon their own schedules. This makes it possible to learn anytime, anywhere.</vt:lpstr>
      <vt:lpstr>Students who take online courses report. . .</vt:lpstr>
      <vt:lpstr>Challenges of Online Learning</vt:lpstr>
      <vt:lpstr>Characteristics for Success in Online Learning</vt:lpstr>
      <vt:lpstr>Although it may not be easy to find the time that you need for online learning, the information that you need is available.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Distance Education</dc:title>
  <dc:creator>amorris</dc:creator>
  <cp:lastModifiedBy>amorris</cp:lastModifiedBy>
  <cp:revision>4</cp:revision>
  <dcterms:created xsi:type="dcterms:W3CDTF">2010-08-11T14:59:08Z</dcterms:created>
  <dcterms:modified xsi:type="dcterms:W3CDTF">2010-08-11T18:14:47Z</dcterms:modified>
</cp:coreProperties>
</file>